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77" r:id="rId1"/>
  </p:sldMasterIdLst>
  <p:notesMasterIdLst>
    <p:notesMasterId r:id="rId14"/>
  </p:notesMasterIdLst>
  <p:sldIdLst>
    <p:sldId id="256" r:id="rId2"/>
    <p:sldId id="264" r:id="rId3"/>
    <p:sldId id="258" r:id="rId4"/>
    <p:sldId id="259" r:id="rId5"/>
    <p:sldId id="273" r:id="rId6"/>
    <p:sldId id="270" r:id="rId7"/>
    <p:sldId id="272" r:id="rId8"/>
    <p:sldId id="268" r:id="rId9"/>
    <p:sldId id="274" r:id="rId10"/>
    <p:sldId id="265" r:id="rId11"/>
    <p:sldId id="262" r:id="rId12"/>
    <p:sldId id="271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D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624"/>
    <p:restoredTop sz="85087"/>
  </p:normalViewPr>
  <p:slideViewPr>
    <p:cSldViewPr snapToGrid="0" snapToObjects="1">
      <p:cViewPr varScale="1">
        <p:scale>
          <a:sx n="89" d="100"/>
          <a:sy n="89" d="100"/>
        </p:scale>
        <p:origin x="192" y="6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723CE44-BE73-4012-A978-AD6DCF050805}" type="doc">
      <dgm:prSet loTypeId="urn:microsoft.com/office/officeart/2018/2/layout/IconLabelList" loCatId="icon" qsTypeId="urn:microsoft.com/office/officeart/2005/8/quickstyle/simple4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39D9E60D-33EB-4B23-8B95-0CE129F5959A}">
      <dgm:prSet/>
      <dgm:spPr/>
      <dgm:t>
        <a:bodyPr/>
        <a:lstStyle/>
        <a:p>
          <a:r>
            <a:rPr lang="en-US"/>
            <a:t>Answering phone calls</a:t>
          </a:r>
        </a:p>
      </dgm:t>
    </dgm:pt>
    <dgm:pt modelId="{D7B18138-EF73-4B5D-BBC6-42236442238E}" type="parTrans" cxnId="{421CC8AD-6A0E-4F10-B23B-299BCF015E59}">
      <dgm:prSet/>
      <dgm:spPr/>
      <dgm:t>
        <a:bodyPr/>
        <a:lstStyle/>
        <a:p>
          <a:endParaRPr lang="en-US"/>
        </a:p>
      </dgm:t>
    </dgm:pt>
    <dgm:pt modelId="{8F988F77-442C-4822-B011-9B91061379E1}" type="sibTrans" cxnId="{421CC8AD-6A0E-4F10-B23B-299BCF015E59}">
      <dgm:prSet/>
      <dgm:spPr/>
      <dgm:t>
        <a:bodyPr/>
        <a:lstStyle/>
        <a:p>
          <a:endParaRPr lang="en-US"/>
        </a:p>
      </dgm:t>
    </dgm:pt>
    <dgm:pt modelId="{6A14C09D-4934-462C-BB5D-397A3A165E5A}">
      <dgm:prSet/>
      <dgm:spPr/>
      <dgm:t>
        <a:bodyPr/>
        <a:lstStyle/>
        <a:p>
          <a:r>
            <a:rPr lang="en-US" dirty="0"/>
            <a:t>Lack of centralization of knowledge/expertise</a:t>
          </a:r>
        </a:p>
      </dgm:t>
    </dgm:pt>
    <dgm:pt modelId="{CEA27504-23F0-4DBD-B075-7173B8D02FBB}" type="parTrans" cxnId="{2D3F0256-B783-4BF7-BE9E-E335215AB125}">
      <dgm:prSet/>
      <dgm:spPr/>
      <dgm:t>
        <a:bodyPr/>
        <a:lstStyle/>
        <a:p>
          <a:endParaRPr lang="en-US"/>
        </a:p>
      </dgm:t>
    </dgm:pt>
    <dgm:pt modelId="{855FE40A-4D75-433C-A9F0-ADB1F7D6123E}" type="sibTrans" cxnId="{2D3F0256-B783-4BF7-BE9E-E335215AB125}">
      <dgm:prSet/>
      <dgm:spPr/>
      <dgm:t>
        <a:bodyPr/>
        <a:lstStyle/>
        <a:p>
          <a:endParaRPr lang="en-US"/>
        </a:p>
      </dgm:t>
    </dgm:pt>
    <dgm:pt modelId="{68BDCD7B-B4C3-4312-BF89-F61FA61A34E5}" type="pres">
      <dgm:prSet presAssocID="{9723CE44-BE73-4012-A978-AD6DCF050805}" presName="root" presStyleCnt="0">
        <dgm:presLayoutVars>
          <dgm:dir/>
          <dgm:resizeHandles val="exact"/>
        </dgm:presLayoutVars>
      </dgm:prSet>
      <dgm:spPr/>
    </dgm:pt>
    <dgm:pt modelId="{D46A2F4C-E3B4-4551-89E3-E49C84590E26}" type="pres">
      <dgm:prSet presAssocID="{39D9E60D-33EB-4B23-8B95-0CE129F5959A}" presName="compNode" presStyleCnt="0"/>
      <dgm:spPr/>
    </dgm:pt>
    <dgm:pt modelId="{5A8F7701-9412-4E17-87E3-DB8232ACFAC4}" type="pres">
      <dgm:prSet presAssocID="{39D9E60D-33EB-4B23-8B95-0CE129F5959A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lephone"/>
        </a:ext>
      </dgm:extLst>
    </dgm:pt>
    <dgm:pt modelId="{6545017B-5EA3-4D21-9AD4-3C9840F68AF5}" type="pres">
      <dgm:prSet presAssocID="{39D9E60D-33EB-4B23-8B95-0CE129F5959A}" presName="spaceRect" presStyleCnt="0"/>
      <dgm:spPr/>
    </dgm:pt>
    <dgm:pt modelId="{9FD66B81-5E56-44FB-955A-8CE2719F6E07}" type="pres">
      <dgm:prSet presAssocID="{39D9E60D-33EB-4B23-8B95-0CE129F5959A}" presName="textRect" presStyleLbl="revTx" presStyleIdx="0" presStyleCnt="2">
        <dgm:presLayoutVars>
          <dgm:chMax val="1"/>
          <dgm:chPref val="1"/>
        </dgm:presLayoutVars>
      </dgm:prSet>
      <dgm:spPr/>
    </dgm:pt>
    <dgm:pt modelId="{7C73798C-E80F-4D52-BA55-B7A342C067ED}" type="pres">
      <dgm:prSet presAssocID="{8F988F77-442C-4822-B011-9B91061379E1}" presName="sibTrans" presStyleCnt="0"/>
      <dgm:spPr/>
    </dgm:pt>
    <dgm:pt modelId="{ED7D1AB8-2F2C-4D82-99EC-C5E3E42659BD}" type="pres">
      <dgm:prSet presAssocID="{6A14C09D-4934-462C-BB5D-397A3A165E5A}" presName="compNode" presStyleCnt="0"/>
      <dgm:spPr/>
    </dgm:pt>
    <dgm:pt modelId="{38621279-A790-4048-8F8F-1A32E984CC8D}" type="pres">
      <dgm:prSet presAssocID="{6A14C09D-4934-462C-BB5D-397A3A165E5A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EADD5CE5-D246-46B7-8F9A-C31CC3222D84}" type="pres">
      <dgm:prSet presAssocID="{6A14C09D-4934-462C-BB5D-397A3A165E5A}" presName="spaceRect" presStyleCnt="0"/>
      <dgm:spPr/>
    </dgm:pt>
    <dgm:pt modelId="{96A77BEF-71E6-41BD-897A-05A9590576A3}" type="pres">
      <dgm:prSet presAssocID="{6A14C09D-4934-462C-BB5D-397A3A165E5A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53DFC848-E0C3-443A-8CA6-3281D60C0270}" type="presOf" srcId="{6A14C09D-4934-462C-BB5D-397A3A165E5A}" destId="{96A77BEF-71E6-41BD-897A-05A9590576A3}" srcOrd="0" destOrd="0" presId="urn:microsoft.com/office/officeart/2018/2/layout/IconLabelList"/>
    <dgm:cxn modelId="{2D3F0256-B783-4BF7-BE9E-E335215AB125}" srcId="{9723CE44-BE73-4012-A978-AD6DCF050805}" destId="{6A14C09D-4934-462C-BB5D-397A3A165E5A}" srcOrd="1" destOrd="0" parTransId="{CEA27504-23F0-4DBD-B075-7173B8D02FBB}" sibTransId="{855FE40A-4D75-433C-A9F0-ADB1F7D6123E}"/>
    <dgm:cxn modelId="{B1AC937E-5930-492D-9F77-DFFD90E767F4}" type="presOf" srcId="{39D9E60D-33EB-4B23-8B95-0CE129F5959A}" destId="{9FD66B81-5E56-44FB-955A-8CE2719F6E07}" srcOrd="0" destOrd="0" presId="urn:microsoft.com/office/officeart/2018/2/layout/IconLabelList"/>
    <dgm:cxn modelId="{421CC8AD-6A0E-4F10-B23B-299BCF015E59}" srcId="{9723CE44-BE73-4012-A978-AD6DCF050805}" destId="{39D9E60D-33EB-4B23-8B95-0CE129F5959A}" srcOrd="0" destOrd="0" parTransId="{D7B18138-EF73-4B5D-BBC6-42236442238E}" sibTransId="{8F988F77-442C-4822-B011-9B91061379E1}"/>
    <dgm:cxn modelId="{F5C41ECE-8A27-4CF5-BB57-B5CDA1B39686}" type="presOf" srcId="{9723CE44-BE73-4012-A978-AD6DCF050805}" destId="{68BDCD7B-B4C3-4312-BF89-F61FA61A34E5}" srcOrd="0" destOrd="0" presId="urn:microsoft.com/office/officeart/2018/2/layout/IconLabelList"/>
    <dgm:cxn modelId="{1FB1EECA-D1B0-4716-A6AD-6C55246B197D}" type="presParOf" srcId="{68BDCD7B-B4C3-4312-BF89-F61FA61A34E5}" destId="{D46A2F4C-E3B4-4551-89E3-E49C84590E26}" srcOrd="0" destOrd="0" presId="urn:microsoft.com/office/officeart/2018/2/layout/IconLabelList"/>
    <dgm:cxn modelId="{B3CAC575-BC43-4BA8-BDCF-72444223BAEA}" type="presParOf" srcId="{D46A2F4C-E3B4-4551-89E3-E49C84590E26}" destId="{5A8F7701-9412-4E17-87E3-DB8232ACFAC4}" srcOrd="0" destOrd="0" presId="urn:microsoft.com/office/officeart/2018/2/layout/IconLabelList"/>
    <dgm:cxn modelId="{81FA2FC7-5898-4491-B07E-A12964036C53}" type="presParOf" srcId="{D46A2F4C-E3B4-4551-89E3-E49C84590E26}" destId="{6545017B-5EA3-4D21-9AD4-3C9840F68AF5}" srcOrd="1" destOrd="0" presId="urn:microsoft.com/office/officeart/2018/2/layout/IconLabelList"/>
    <dgm:cxn modelId="{38E69936-271B-441A-BDD6-3C8F76550915}" type="presParOf" srcId="{D46A2F4C-E3B4-4551-89E3-E49C84590E26}" destId="{9FD66B81-5E56-44FB-955A-8CE2719F6E07}" srcOrd="2" destOrd="0" presId="urn:microsoft.com/office/officeart/2018/2/layout/IconLabelList"/>
    <dgm:cxn modelId="{0FD4B674-8719-4FBD-A348-13744E1BD29C}" type="presParOf" srcId="{68BDCD7B-B4C3-4312-BF89-F61FA61A34E5}" destId="{7C73798C-E80F-4D52-BA55-B7A342C067ED}" srcOrd="1" destOrd="0" presId="urn:microsoft.com/office/officeart/2018/2/layout/IconLabelList"/>
    <dgm:cxn modelId="{5C393D05-3F87-40ED-A354-D94C8C3D62B5}" type="presParOf" srcId="{68BDCD7B-B4C3-4312-BF89-F61FA61A34E5}" destId="{ED7D1AB8-2F2C-4D82-99EC-C5E3E42659BD}" srcOrd="2" destOrd="0" presId="urn:microsoft.com/office/officeart/2018/2/layout/IconLabelList"/>
    <dgm:cxn modelId="{FBFDC837-FF7A-490B-A9C7-4A5EFADFFD32}" type="presParOf" srcId="{ED7D1AB8-2F2C-4D82-99EC-C5E3E42659BD}" destId="{38621279-A790-4048-8F8F-1A32E984CC8D}" srcOrd="0" destOrd="0" presId="urn:microsoft.com/office/officeart/2018/2/layout/IconLabelList"/>
    <dgm:cxn modelId="{024C01FD-2801-4ED2-A337-5CE5F18B60FE}" type="presParOf" srcId="{ED7D1AB8-2F2C-4D82-99EC-C5E3E42659BD}" destId="{EADD5CE5-D246-46B7-8F9A-C31CC3222D84}" srcOrd="1" destOrd="0" presId="urn:microsoft.com/office/officeart/2018/2/layout/IconLabelList"/>
    <dgm:cxn modelId="{B7669062-DFC3-451F-A417-423329D1897F}" type="presParOf" srcId="{ED7D1AB8-2F2C-4D82-99EC-C5E3E42659BD}" destId="{96A77BEF-71E6-41BD-897A-05A9590576A3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2668EB7-F78B-41E5-AC72-4FB09729CC42}" type="doc">
      <dgm:prSet loTypeId="urn:microsoft.com/office/officeart/2005/8/layout/hierarchy3" loCatId="hierarchy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52847E25-5994-4E20-9935-7831F86C86C9}">
      <dgm:prSet/>
      <dgm:spPr/>
      <dgm:t>
        <a:bodyPr/>
        <a:lstStyle/>
        <a:p>
          <a:r>
            <a:rPr lang="en-US" dirty="0"/>
            <a:t>Quick access to information </a:t>
          </a:r>
        </a:p>
      </dgm:t>
    </dgm:pt>
    <dgm:pt modelId="{7368D2C0-81B8-485F-A5D2-9BC8D176B0D6}" type="parTrans" cxnId="{1148CDE4-E0B9-44B0-B2B6-592B3C2843CF}">
      <dgm:prSet/>
      <dgm:spPr/>
      <dgm:t>
        <a:bodyPr/>
        <a:lstStyle/>
        <a:p>
          <a:endParaRPr lang="en-US"/>
        </a:p>
      </dgm:t>
    </dgm:pt>
    <dgm:pt modelId="{37743F22-10F9-4317-B6F5-895CF841CAEB}" type="sibTrans" cxnId="{1148CDE4-E0B9-44B0-B2B6-592B3C2843CF}">
      <dgm:prSet/>
      <dgm:spPr/>
      <dgm:t>
        <a:bodyPr/>
        <a:lstStyle/>
        <a:p>
          <a:endParaRPr lang="en-US"/>
        </a:p>
      </dgm:t>
    </dgm:pt>
    <dgm:pt modelId="{EA1DBFF5-5BAC-40EE-B657-3EBD5FFE0A88}">
      <dgm:prSet/>
      <dgm:spPr/>
      <dgm:t>
        <a:bodyPr/>
        <a:lstStyle/>
        <a:p>
          <a:r>
            <a:rPr lang="en-US" dirty="0"/>
            <a:t>Simple user interface</a:t>
          </a:r>
        </a:p>
      </dgm:t>
    </dgm:pt>
    <dgm:pt modelId="{F6D89F17-6BB6-4BF4-B191-C55D424FE900}" type="parTrans" cxnId="{7A3A42C8-D26B-4003-8119-76C6204209B6}">
      <dgm:prSet/>
      <dgm:spPr/>
      <dgm:t>
        <a:bodyPr/>
        <a:lstStyle/>
        <a:p>
          <a:endParaRPr lang="en-US"/>
        </a:p>
      </dgm:t>
    </dgm:pt>
    <dgm:pt modelId="{82C7911A-55DE-4660-AA56-FF950B68EFD9}" type="sibTrans" cxnId="{7A3A42C8-D26B-4003-8119-76C6204209B6}">
      <dgm:prSet/>
      <dgm:spPr/>
      <dgm:t>
        <a:bodyPr/>
        <a:lstStyle/>
        <a:p>
          <a:endParaRPr lang="en-US"/>
        </a:p>
      </dgm:t>
    </dgm:pt>
    <dgm:pt modelId="{6EBED79D-F488-4EBB-8657-32B0D29D2442}">
      <dgm:prSet/>
      <dgm:spPr/>
      <dgm:t>
        <a:bodyPr/>
        <a:lstStyle/>
        <a:p>
          <a:r>
            <a:rPr lang="en-US"/>
            <a:t>Improve efficiency</a:t>
          </a:r>
        </a:p>
      </dgm:t>
    </dgm:pt>
    <dgm:pt modelId="{CCFBF72B-669D-4FE6-AC07-F8DF3157516B}" type="parTrans" cxnId="{660D1AF9-22F9-41DF-A9AC-6D8EF8E397AF}">
      <dgm:prSet/>
      <dgm:spPr/>
      <dgm:t>
        <a:bodyPr/>
        <a:lstStyle/>
        <a:p>
          <a:endParaRPr lang="en-US"/>
        </a:p>
      </dgm:t>
    </dgm:pt>
    <dgm:pt modelId="{F21AABA9-5C01-44DD-A791-6E2577913199}" type="sibTrans" cxnId="{660D1AF9-22F9-41DF-A9AC-6D8EF8E397AF}">
      <dgm:prSet/>
      <dgm:spPr/>
      <dgm:t>
        <a:bodyPr/>
        <a:lstStyle/>
        <a:p>
          <a:endParaRPr lang="en-US"/>
        </a:p>
      </dgm:t>
    </dgm:pt>
    <dgm:pt modelId="{33B92A30-B0CB-46C9-B567-B9519F5BC337}">
      <dgm:prSet/>
      <dgm:spPr/>
      <dgm:t>
        <a:bodyPr/>
        <a:lstStyle/>
        <a:p>
          <a:r>
            <a:rPr lang="en-US"/>
            <a:t>Scalable</a:t>
          </a:r>
        </a:p>
      </dgm:t>
    </dgm:pt>
    <dgm:pt modelId="{EDBCFD09-5E4F-4284-A05E-59FE4615BC46}" type="parTrans" cxnId="{824937E8-339E-4B54-B3D1-F43BAEC39BAF}">
      <dgm:prSet/>
      <dgm:spPr/>
      <dgm:t>
        <a:bodyPr/>
        <a:lstStyle/>
        <a:p>
          <a:endParaRPr lang="en-US"/>
        </a:p>
      </dgm:t>
    </dgm:pt>
    <dgm:pt modelId="{7825D92C-E08A-49B0-8B58-F001790F6C46}" type="sibTrans" cxnId="{824937E8-339E-4B54-B3D1-F43BAEC39BAF}">
      <dgm:prSet/>
      <dgm:spPr/>
      <dgm:t>
        <a:bodyPr/>
        <a:lstStyle/>
        <a:p>
          <a:endParaRPr lang="en-US"/>
        </a:p>
      </dgm:t>
    </dgm:pt>
    <dgm:pt modelId="{DD8AA762-1ED7-534A-AC45-FDFCCFE1CE01}" type="pres">
      <dgm:prSet presAssocID="{92668EB7-F78B-41E5-AC72-4FB09729CC42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2FA0109B-9D8B-6B45-8172-94A5519358AC}" type="pres">
      <dgm:prSet presAssocID="{52847E25-5994-4E20-9935-7831F86C86C9}" presName="root" presStyleCnt="0"/>
      <dgm:spPr/>
    </dgm:pt>
    <dgm:pt modelId="{229BA675-2C23-6D46-986B-8835BD057074}" type="pres">
      <dgm:prSet presAssocID="{52847E25-5994-4E20-9935-7831F86C86C9}" presName="rootComposite" presStyleCnt="0"/>
      <dgm:spPr/>
    </dgm:pt>
    <dgm:pt modelId="{52E6B4A1-9C85-1F47-9FC5-C26D944DA4FA}" type="pres">
      <dgm:prSet presAssocID="{52847E25-5994-4E20-9935-7831F86C86C9}" presName="rootText" presStyleLbl="node1" presStyleIdx="0" presStyleCnt="4" custScaleX="108299" custScaleY="148255"/>
      <dgm:spPr/>
    </dgm:pt>
    <dgm:pt modelId="{00A5436A-755B-2E42-9252-05D077A556BB}" type="pres">
      <dgm:prSet presAssocID="{52847E25-5994-4E20-9935-7831F86C86C9}" presName="rootConnector" presStyleLbl="node1" presStyleIdx="0" presStyleCnt="4"/>
      <dgm:spPr/>
    </dgm:pt>
    <dgm:pt modelId="{1C76BF8D-E045-484D-AFAC-9318FDE96662}" type="pres">
      <dgm:prSet presAssocID="{52847E25-5994-4E20-9935-7831F86C86C9}" presName="childShape" presStyleCnt="0"/>
      <dgm:spPr/>
    </dgm:pt>
    <dgm:pt modelId="{863D765D-A0C0-794D-9BC7-D0E5F72EAD37}" type="pres">
      <dgm:prSet presAssocID="{EA1DBFF5-5BAC-40EE-B657-3EBD5FFE0A88}" presName="root" presStyleCnt="0"/>
      <dgm:spPr/>
    </dgm:pt>
    <dgm:pt modelId="{9351EF17-6B2B-A946-87A2-C06C8E4CDAE7}" type="pres">
      <dgm:prSet presAssocID="{EA1DBFF5-5BAC-40EE-B657-3EBD5FFE0A88}" presName="rootComposite" presStyleCnt="0"/>
      <dgm:spPr/>
    </dgm:pt>
    <dgm:pt modelId="{A08E5E40-8768-5641-ABA6-47D042C43216}" type="pres">
      <dgm:prSet presAssocID="{EA1DBFF5-5BAC-40EE-B657-3EBD5FFE0A88}" presName="rootText" presStyleLbl="node1" presStyleIdx="1" presStyleCnt="4" custScaleX="108299" custScaleY="148255"/>
      <dgm:spPr/>
    </dgm:pt>
    <dgm:pt modelId="{9337ECCB-8A6B-A144-B27E-3F029108C64C}" type="pres">
      <dgm:prSet presAssocID="{EA1DBFF5-5BAC-40EE-B657-3EBD5FFE0A88}" presName="rootConnector" presStyleLbl="node1" presStyleIdx="1" presStyleCnt="4"/>
      <dgm:spPr/>
    </dgm:pt>
    <dgm:pt modelId="{440751DF-1A56-244F-A7D2-32C9756D04D3}" type="pres">
      <dgm:prSet presAssocID="{EA1DBFF5-5BAC-40EE-B657-3EBD5FFE0A88}" presName="childShape" presStyleCnt="0"/>
      <dgm:spPr/>
    </dgm:pt>
    <dgm:pt modelId="{150B6ABB-8EB1-3C47-9392-31F863696CE4}" type="pres">
      <dgm:prSet presAssocID="{6EBED79D-F488-4EBB-8657-32B0D29D2442}" presName="root" presStyleCnt="0"/>
      <dgm:spPr/>
    </dgm:pt>
    <dgm:pt modelId="{ADCEC8AE-B1E0-5A43-9422-FFBC2BF71FFF}" type="pres">
      <dgm:prSet presAssocID="{6EBED79D-F488-4EBB-8657-32B0D29D2442}" presName="rootComposite" presStyleCnt="0"/>
      <dgm:spPr/>
    </dgm:pt>
    <dgm:pt modelId="{2542B461-8E83-254F-A63D-A5642E5EA49C}" type="pres">
      <dgm:prSet presAssocID="{6EBED79D-F488-4EBB-8657-32B0D29D2442}" presName="rootText" presStyleLbl="node1" presStyleIdx="2" presStyleCnt="4" custScaleX="108299" custScaleY="148255"/>
      <dgm:spPr/>
    </dgm:pt>
    <dgm:pt modelId="{1CB4B2A8-2589-0B4E-B736-A2E0FA89E087}" type="pres">
      <dgm:prSet presAssocID="{6EBED79D-F488-4EBB-8657-32B0D29D2442}" presName="rootConnector" presStyleLbl="node1" presStyleIdx="2" presStyleCnt="4"/>
      <dgm:spPr/>
    </dgm:pt>
    <dgm:pt modelId="{9FACFC68-8353-6743-9EDC-3DCB9754A8E0}" type="pres">
      <dgm:prSet presAssocID="{6EBED79D-F488-4EBB-8657-32B0D29D2442}" presName="childShape" presStyleCnt="0"/>
      <dgm:spPr/>
    </dgm:pt>
    <dgm:pt modelId="{B8B42F89-FC05-9247-BA02-C5690A4B9EA0}" type="pres">
      <dgm:prSet presAssocID="{33B92A30-B0CB-46C9-B567-B9519F5BC337}" presName="root" presStyleCnt="0"/>
      <dgm:spPr/>
    </dgm:pt>
    <dgm:pt modelId="{DD6A4740-042E-E145-B90A-1E166DF18502}" type="pres">
      <dgm:prSet presAssocID="{33B92A30-B0CB-46C9-B567-B9519F5BC337}" presName="rootComposite" presStyleCnt="0"/>
      <dgm:spPr/>
    </dgm:pt>
    <dgm:pt modelId="{4F57FEEA-5E19-FA44-9E2B-FF80C21126CE}" type="pres">
      <dgm:prSet presAssocID="{33B92A30-B0CB-46C9-B567-B9519F5BC337}" presName="rootText" presStyleLbl="node1" presStyleIdx="3" presStyleCnt="4" custScaleX="108299" custScaleY="148255"/>
      <dgm:spPr/>
    </dgm:pt>
    <dgm:pt modelId="{40347403-96AD-7446-AD1C-FF3A29D66A5F}" type="pres">
      <dgm:prSet presAssocID="{33B92A30-B0CB-46C9-B567-B9519F5BC337}" presName="rootConnector" presStyleLbl="node1" presStyleIdx="3" presStyleCnt="4"/>
      <dgm:spPr/>
    </dgm:pt>
    <dgm:pt modelId="{2AE69040-F268-3E48-8030-A47E2A0E9FFF}" type="pres">
      <dgm:prSet presAssocID="{33B92A30-B0CB-46C9-B567-B9519F5BC337}" presName="childShape" presStyleCnt="0"/>
      <dgm:spPr/>
    </dgm:pt>
  </dgm:ptLst>
  <dgm:cxnLst>
    <dgm:cxn modelId="{7DFA3D03-9419-D84B-A787-DAABFDE2DF5E}" type="presOf" srcId="{6EBED79D-F488-4EBB-8657-32B0D29D2442}" destId="{2542B461-8E83-254F-A63D-A5642E5EA49C}" srcOrd="0" destOrd="0" presId="urn:microsoft.com/office/officeart/2005/8/layout/hierarchy3"/>
    <dgm:cxn modelId="{86CC5707-E5B1-2941-8C0D-12F3E486C157}" type="presOf" srcId="{EA1DBFF5-5BAC-40EE-B657-3EBD5FFE0A88}" destId="{A08E5E40-8768-5641-ABA6-47D042C43216}" srcOrd="0" destOrd="0" presId="urn:microsoft.com/office/officeart/2005/8/layout/hierarchy3"/>
    <dgm:cxn modelId="{2F44083F-6AB2-2E4A-83E3-3C0BDE67C9C6}" type="presOf" srcId="{52847E25-5994-4E20-9935-7831F86C86C9}" destId="{00A5436A-755B-2E42-9252-05D077A556BB}" srcOrd="1" destOrd="0" presId="urn:microsoft.com/office/officeart/2005/8/layout/hierarchy3"/>
    <dgm:cxn modelId="{6DCDBC41-690F-224C-AA14-52728A7AAEB2}" type="presOf" srcId="{EA1DBFF5-5BAC-40EE-B657-3EBD5FFE0A88}" destId="{9337ECCB-8A6B-A144-B27E-3F029108C64C}" srcOrd="1" destOrd="0" presId="urn:microsoft.com/office/officeart/2005/8/layout/hierarchy3"/>
    <dgm:cxn modelId="{9B24345D-DFD9-644C-95D7-4EC70A04FF04}" type="presOf" srcId="{33B92A30-B0CB-46C9-B567-B9519F5BC337}" destId="{4F57FEEA-5E19-FA44-9E2B-FF80C21126CE}" srcOrd="0" destOrd="0" presId="urn:microsoft.com/office/officeart/2005/8/layout/hierarchy3"/>
    <dgm:cxn modelId="{BE805A5F-BC13-7044-A57F-801E9110D476}" type="presOf" srcId="{92668EB7-F78B-41E5-AC72-4FB09729CC42}" destId="{DD8AA762-1ED7-534A-AC45-FDFCCFE1CE01}" srcOrd="0" destOrd="0" presId="urn:microsoft.com/office/officeart/2005/8/layout/hierarchy3"/>
    <dgm:cxn modelId="{5C4CA580-59A1-F746-AC85-01404EBDE0E8}" type="presOf" srcId="{6EBED79D-F488-4EBB-8657-32B0D29D2442}" destId="{1CB4B2A8-2589-0B4E-B736-A2E0FA89E087}" srcOrd="1" destOrd="0" presId="urn:microsoft.com/office/officeart/2005/8/layout/hierarchy3"/>
    <dgm:cxn modelId="{7A3A42C8-D26B-4003-8119-76C6204209B6}" srcId="{92668EB7-F78B-41E5-AC72-4FB09729CC42}" destId="{EA1DBFF5-5BAC-40EE-B657-3EBD5FFE0A88}" srcOrd="1" destOrd="0" parTransId="{F6D89F17-6BB6-4BF4-B191-C55D424FE900}" sibTransId="{82C7911A-55DE-4660-AA56-FF950B68EFD9}"/>
    <dgm:cxn modelId="{A96DD9D6-60AC-2A48-A313-AB869D8CA718}" type="presOf" srcId="{33B92A30-B0CB-46C9-B567-B9519F5BC337}" destId="{40347403-96AD-7446-AD1C-FF3A29D66A5F}" srcOrd="1" destOrd="0" presId="urn:microsoft.com/office/officeart/2005/8/layout/hierarchy3"/>
    <dgm:cxn modelId="{1148CDE4-E0B9-44B0-B2B6-592B3C2843CF}" srcId="{92668EB7-F78B-41E5-AC72-4FB09729CC42}" destId="{52847E25-5994-4E20-9935-7831F86C86C9}" srcOrd="0" destOrd="0" parTransId="{7368D2C0-81B8-485F-A5D2-9BC8D176B0D6}" sibTransId="{37743F22-10F9-4317-B6F5-895CF841CAEB}"/>
    <dgm:cxn modelId="{824937E8-339E-4B54-B3D1-F43BAEC39BAF}" srcId="{92668EB7-F78B-41E5-AC72-4FB09729CC42}" destId="{33B92A30-B0CB-46C9-B567-B9519F5BC337}" srcOrd="3" destOrd="0" parTransId="{EDBCFD09-5E4F-4284-A05E-59FE4615BC46}" sibTransId="{7825D92C-E08A-49B0-8B58-F001790F6C46}"/>
    <dgm:cxn modelId="{83251CF4-1D00-5043-91D5-4FAAAA9BA7FC}" type="presOf" srcId="{52847E25-5994-4E20-9935-7831F86C86C9}" destId="{52E6B4A1-9C85-1F47-9FC5-C26D944DA4FA}" srcOrd="0" destOrd="0" presId="urn:microsoft.com/office/officeart/2005/8/layout/hierarchy3"/>
    <dgm:cxn modelId="{660D1AF9-22F9-41DF-A9AC-6D8EF8E397AF}" srcId="{92668EB7-F78B-41E5-AC72-4FB09729CC42}" destId="{6EBED79D-F488-4EBB-8657-32B0D29D2442}" srcOrd="2" destOrd="0" parTransId="{CCFBF72B-669D-4FE6-AC07-F8DF3157516B}" sibTransId="{F21AABA9-5C01-44DD-A791-6E2577913199}"/>
    <dgm:cxn modelId="{F651FF36-054B-AF47-A6D2-F6F1D1FEC9AF}" type="presParOf" srcId="{DD8AA762-1ED7-534A-AC45-FDFCCFE1CE01}" destId="{2FA0109B-9D8B-6B45-8172-94A5519358AC}" srcOrd="0" destOrd="0" presId="urn:microsoft.com/office/officeart/2005/8/layout/hierarchy3"/>
    <dgm:cxn modelId="{A7250CCB-C4E6-BF43-A4D1-F87B8163D00F}" type="presParOf" srcId="{2FA0109B-9D8B-6B45-8172-94A5519358AC}" destId="{229BA675-2C23-6D46-986B-8835BD057074}" srcOrd="0" destOrd="0" presId="urn:microsoft.com/office/officeart/2005/8/layout/hierarchy3"/>
    <dgm:cxn modelId="{76A805E0-B841-9A45-A0EC-B7CC544D8266}" type="presParOf" srcId="{229BA675-2C23-6D46-986B-8835BD057074}" destId="{52E6B4A1-9C85-1F47-9FC5-C26D944DA4FA}" srcOrd="0" destOrd="0" presId="urn:microsoft.com/office/officeart/2005/8/layout/hierarchy3"/>
    <dgm:cxn modelId="{C1652D99-887A-7742-A6C2-D0F550A71292}" type="presParOf" srcId="{229BA675-2C23-6D46-986B-8835BD057074}" destId="{00A5436A-755B-2E42-9252-05D077A556BB}" srcOrd="1" destOrd="0" presId="urn:microsoft.com/office/officeart/2005/8/layout/hierarchy3"/>
    <dgm:cxn modelId="{07D876D3-C9E2-2A41-AB52-C5AF2C025BA0}" type="presParOf" srcId="{2FA0109B-9D8B-6B45-8172-94A5519358AC}" destId="{1C76BF8D-E045-484D-AFAC-9318FDE96662}" srcOrd="1" destOrd="0" presId="urn:microsoft.com/office/officeart/2005/8/layout/hierarchy3"/>
    <dgm:cxn modelId="{F444CE07-26BB-4B46-93F2-2DD129A0EF06}" type="presParOf" srcId="{DD8AA762-1ED7-534A-AC45-FDFCCFE1CE01}" destId="{863D765D-A0C0-794D-9BC7-D0E5F72EAD37}" srcOrd="1" destOrd="0" presId="urn:microsoft.com/office/officeart/2005/8/layout/hierarchy3"/>
    <dgm:cxn modelId="{3B0877E6-1117-8543-9F00-875CE7B8A984}" type="presParOf" srcId="{863D765D-A0C0-794D-9BC7-D0E5F72EAD37}" destId="{9351EF17-6B2B-A946-87A2-C06C8E4CDAE7}" srcOrd="0" destOrd="0" presId="urn:microsoft.com/office/officeart/2005/8/layout/hierarchy3"/>
    <dgm:cxn modelId="{6757B0C1-957B-944D-A586-0EE9FA86F4A1}" type="presParOf" srcId="{9351EF17-6B2B-A946-87A2-C06C8E4CDAE7}" destId="{A08E5E40-8768-5641-ABA6-47D042C43216}" srcOrd="0" destOrd="0" presId="urn:microsoft.com/office/officeart/2005/8/layout/hierarchy3"/>
    <dgm:cxn modelId="{6ED9BA3C-960D-0349-B8F2-DF0482C36B24}" type="presParOf" srcId="{9351EF17-6B2B-A946-87A2-C06C8E4CDAE7}" destId="{9337ECCB-8A6B-A144-B27E-3F029108C64C}" srcOrd="1" destOrd="0" presId="urn:microsoft.com/office/officeart/2005/8/layout/hierarchy3"/>
    <dgm:cxn modelId="{207997F6-79E4-3E4A-B0D2-6FE30DB28354}" type="presParOf" srcId="{863D765D-A0C0-794D-9BC7-D0E5F72EAD37}" destId="{440751DF-1A56-244F-A7D2-32C9756D04D3}" srcOrd="1" destOrd="0" presId="urn:microsoft.com/office/officeart/2005/8/layout/hierarchy3"/>
    <dgm:cxn modelId="{D23D93F8-1210-BF4D-B14C-B049A242CEF5}" type="presParOf" srcId="{DD8AA762-1ED7-534A-AC45-FDFCCFE1CE01}" destId="{150B6ABB-8EB1-3C47-9392-31F863696CE4}" srcOrd="2" destOrd="0" presId="urn:microsoft.com/office/officeart/2005/8/layout/hierarchy3"/>
    <dgm:cxn modelId="{96472F39-E7BE-CB47-96E7-EEE61D6F3D7F}" type="presParOf" srcId="{150B6ABB-8EB1-3C47-9392-31F863696CE4}" destId="{ADCEC8AE-B1E0-5A43-9422-FFBC2BF71FFF}" srcOrd="0" destOrd="0" presId="urn:microsoft.com/office/officeart/2005/8/layout/hierarchy3"/>
    <dgm:cxn modelId="{8803C56D-4D0D-A84C-B1F7-00A988B0A1EE}" type="presParOf" srcId="{ADCEC8AE-B1E0-5A43-9422-FFBC2BF71FFF}" destId="{2542B461-8E83-254F-A63D-A5642E5EA49C}" srcOrd="0" destOrd="0" presId="urn:microsoft.com/office/officeart/2005/8/layout/hierarchy3"/>
    <dgm:cxn modelId="{32134675-89BB-D54F-8E3B-5D73285B5B41}" type="presParOf" srcId="{ADCEC8AE-B1E0-5A43-9422-FFBC2BF71FFF}" destId="{1CB4B2A8-2589-0B4E-B736-A2E0FA89E087}" srcOrd="1" destOrd="0" presId="urn:microsoft.com/office/officeart/2005/8/layout/hierarchy3"/>
    <dgm:cxn modelId="{C21EE077-DE57-5F40-9655-E8882A883BD4}" type="presParOf" srcId="{150B6ABB-8EB1-3C47-9392-31F863696CE4}" destId="{9FACFC68-8353-6743-9EDC-3DCB9754A8E0}" srcOrd="1" destOrd="0" presId="urn:microsoft.com/office/officeart/2005/8/layout/hierarchy3"/>
    <dgm:cxn modelId="{F7D862D2-4264-D64C-83F4-AB215628DDB5}" type="presParOf" srcId="{DD8AA762-1ED7-534A-AC45-FDFCCFE1CE01}" destId="{B8B42F89-FC05-9247-BA02-C5690A4B9EA0}" srcOrd="3" destOrd="0" presId="urn:microsoft.com/office/officeart/2005/8/layout/hierarchy3"/>
    <dgm:cxn modelId="{B67BFB7F-3118-DC47-B136-698CE999EF68}" type="presParOf" srcId="{B8B42F89-FC05-9247-BA02-C5690A4B9EA0}" destId="{DD6A4740-042E-E145-B90A-1E166DF18502}" srcOrd="0" destOrd="0" presId="urn:microsoft.com/office/officeart/2005/8/layout/hierarchy3"/>
    <dgm:cxn modelId="{B4941860-EA80-CD49-B7EA-DA4C56DD6FE4}" type="presParOf" srcId="{DD6A4740-042E-E145-B90A-1E166DF18502}" destId="{4F57FEEA-5E19-FA44-9E2B-FF80C21126CE}" srcOrd="0" destOrd="0" presId="urn:microsoft.com/office/officeart/2005/8/layout/hierarchy3"/>
    <dgm:cxn modelId="{6A1BD5D4-FDDF-C645-8AA7-E15501BB4E8D}" type="presParOf" srcId="{DD6A4740-042E-E145-B90A-1E166DF18502}" destId="{40347403-96AD-7446-AD1C-FF3A29D66A5F}" srcOrd="1" destOrd="0" presId="urn:microsoft.com/office/officeart/2005/8/layout/hierarchy3"/>
    <dgm:cxn modelId="{155F03F6-420D-9944-AD98-0F5023F9A401}" type="presParOf" srcId="{B8B42F89-FC05-9247-BA02-C5690A4B9EA0}" destId="{2AE69040-F268-3E48-8030-A47E2A0E9FFF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8F7701-9412-4E17-87E3-DB8232ACFAC4}">
      <dsp:nvSpPr>
        <dsp:cNvPr id="0" name=""/>
        <dsp:cNvSpPr/>
      </dsp:nvSpPr>
      <dsp:spPr>
        <a:xfrm>
          <a:off x="1555712" y="125182"/>
          <a:ext cx="1944000" cy="1944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FD66B81-5E56-44FB-955A-8CE2719F6E07}">
      <dsp:nvSpPr>
        <dsp:cNvPr id="0" name=""/>
        <dsp:cNvSpPr/>
      </dsp:nvSpPr>
      <dsp:spPr>
        <a:xfrm>
          <a:off x="367712" y="2539616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Answering phone calls</a:t>
          </a:r>
        </a:p>
      </dsp:txBody>
      <dsp:txXfrm>
        <a:off x="367712" y="2539616"/>
        <a:ext cx="4320000" cy="720000"/>
      </dsp:txXfrm>
    </dsp:sp>
    <dsp:sp modelId="{38621279-A790-4048-8F8F-1A32E984CC8D}">
      <dsp:nvSpPr>
        <dsp:cNvPr id="0" name=""/>
        <dsp:cNvSpPr/>
      </dsp:nvSpPr>
      <dsp:spPr>
        <a:xfrm>
          <a:off x="6631712" y="125182"/>
          <a:ext cx="1944000" cy="1944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6A77BEF-71E6-41BD-897A-05A9590576A3}">
      <dsp:nvSpPr>
        <dsp:cNvPr id="0" name=""/>
        <dsp:cNvSpPr/>
      </dsp:nvSpPr>
      <dsp:spPr>
        <a:xfrm>
          <a:off x="5443712" y="2539616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Lack of centralization of knowledge/expertise</a:t>
          </a:r>
        </a:p>
      </dsp:txBody>
      <dsp:txXfrm>
        <a:off x="5443712" y="2539616"/>
        <a:ext cx="432000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E6B4A1-9C85-1F47-9FC5-C26D944DA4FA}">
      <dsp:nvSpPr>
        <dsp:cNvPr id="0" name=""/>
        <dsp:cNvSpPr/>
      </dsp:nvSpPr>
      <dsp:spPr>
        <a:xfrm>
          <a:off x="6211" y="786000"/>
          <a:ext cx="2156407" cy="1475998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9055" tIns="39370" rIns="59055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Quick access to information </a:t>
          </a:r>
        </a:p>
      </dsp:txBody>
      <dsp:txXfrm>
        <a:off x="49442" y="829231"/>
        <a:ext cx="2069945" cy="1389536"/>
      </dsp:txXfrm>
    </dsp:sp>
    <dsp:sp modelId="{A08E5E40-8768-5641-ABA6-47D042C43216}">
      <dsp:nvSpPr>
        <dsp:cNvPr id="0" name=""/>
        <dsp:cNvSpPr/>
      </dsp:nvSpPr>
      <dsp:spPr>
        <a:xfrm>
          <a:off x="2660409" y="786000"/>
          <a:ext cx="2156407" cy="1475998"/>
        </a:xfrm>
        <a:prstGeom prst="roundRect">
          <a:avLst>
            <a:gd name="adj" fmla="val 10000"/>
          </a:avLst>
        </a:prstGeom>
        <a:solidFill>
          <a:schemeClr val="accent2">
            <a:hueOff val="537861"/>
            <a:satOff val="-285"/>
            <a:lumOff val="1895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9055" tIns="39370" rIns="59055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Simple user interface</a:t>
          </a:r>
        </a:p>
      </dsp:txBody>
      <dsp:txXfrm>
        <a:off x="2703640" y="829231"/>
        <a:ext cx="2069945" cy="1389536"/>
      </dsp:txXfrm>
    </dsp:sp>
    <dsp:sp modelId="{2542B461-8E83-254F-A63D-A5642E5EA49C}">
      <dsp:nvSpPr>
        <dsp:cNvPr id="0" name=""/>
        <dsp:cNvSpPr/>
      </dsp:nvSpPr>
      <dsp:spPr>
        <a:xfrm>
          <a:off x="5314607" y="786000"/>
          <a:ext cx="2156407" cy="1475998"/>
        </a:xfrm>
        <a:prstGeom prst="roundRect">
          <a:avLst>
            <a:gd name="adj" fmla="val 10000"/>
          </a:avLst>
        </a:prstGeom>
        <a:solidFill>
          <a:schemeClr val="accent2">
            <a:hueOff val="1075723"/>
            <a:satOff val="-571"/>
            <a:lumOff val="379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9055" tIns="39370" rIns="59055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Improve efficiency</a:t>
          </a:r>
        </a:p>
      </dsp:txBody>
      <dsp:txXfrm>
        <a:off x="5357838" y="829231"/>
        <a:ext cx="2069945" cy="1389536"/>
      </dsp:txXfrm>
    </dsp:sp>
    <dsp:sp modelId="{4F57FEEA-5E19-FA44-9E2B-FF80C21126CE}">
      <dsp:nvSpPr>
        <dsp:cNvPr id="0" name=""/>
        <dsp:cNvSpPr/>
      </dsp:nvSpPr>
      <dsp:spPr>
        <a:xfrm>
          <a:off x="7968805" y="786000"/>
          <a:ext cx="2156407" cy="1475998"/>
        </a:xfrm>
        <a:prstGeom prst="roundRect">
          <a:avLst>
            <a:gd name="adj" fmla="val 10000"/>
          </a:avLst>
        </a:prstGeom>
        <a:solidFill>
          <a:schemeClr val="accent2">
            <a:hueOff val="1613584"/>
            <a:satOff val="-856"/>
            <a:lumOff val="5685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9055" tIns="39370" rIns="59055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Scalable</a:t>
          </a:r>
        </a:p>
      </dsp:txBody>
      <dsp:txXfrm>
        <a:off x="8012036" y="829231"/>
        <a:ext cx="2069945" cy="138953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CB0B00-B59C-BC49-B5BB-B9AED1C4078C}" type="datetimeFigureOut">
              <a:rPr lang="en-US" smtClean="0"/>
              <a:t>11/10/18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2D59EC-0CE3-5A40-A77B-07881A0613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4811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Today we’re going to talk about our solution to Brain </a:t>
            </a:r>
            <a:r>
              <a:rPr lang="en-US" dirty="0" err="1"/>
              <a:t>Tumour</a:t>
            </a:r>
            <a:r>
              <a:rPr lang="en-US" dirty="0"/>
              <a:t> Charity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2D59EC-0CE3-5A40-A77B-07881A06134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8984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Tags </a:t>
            </a:r>
            <a:r>
              <a:rPr lang="en-US" sz="1200" dirty="0"/>
              <a:t>for faster, more effective searches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2D59EC-0CE3-5A40-A77B-07881A06134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3922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give some context,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2D59EC-0CE3-5A40-A77B-07881A06134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6299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Brain </a:t>
            </a:r>
            <a:r>
              <a:rPr lang="en-US" dirty="0" err="1"/>
              <a:t>Tumour</a:t>
            </a:r>
            <a:r>
              <a:rPr lang="en-US" dirty="0"/>
              <a:t> Charity main priority when designing the solution were to ensure</a:t>
            </a:r>
          </a:p>
          <a:p>
            <a:pPr marL="171450" indent="-171450">
              <a:buFontTx/>
              <a:buChar char="-"/>
            </a:pPr>
            <a:r>
              <a:rPr lang="en-US" dirty="0"/>
              <a:t>Quick accessible information (Latency)</a:t>
            </a:r>
          </a:p>
          <a:p>
            <a:pPr marL="171450" indent="-171450">
              <a:buFontTx/>
              <a:buChar char="-"/>
            </a:pPr>
            <a:r>
              <a:rPr lang="en-US" dirty="0"/>
              <a:t>Simple User (Easy use)</a:t>
            </a:r>
          </a:p>
          <a:p>
            <a:pPr marL="171450" indent="-171450">
              <a:buFontTx/>
              <a:buChar char="-"/>
            </a:pPr>
            <a:r>
              <a:rPr lang="en-US" dirty="0"/>
              <a:t>Efficiency (Better communication)</a:t>
            </a:r>
          </a:p>
          <a:p>
            <a:pPr marL="171450" indent="-171450">
              <a:buFontTx/>
              <a:buChar char="-"/>
            </a:pPr>
            <a:r>
              <a:rPr lang="en-US" dirty="0"/>
              <a:t>When the company grows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2D59EC-0CE3-5A40-A77B-07881A06134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72997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Our proposed solution uses Django framework</a:t>
            </a:r>
          </a:p>
          <a:p>
            <a:r>
              <a:rPr lang="en-GB" dirty="0"/>
              <a:t>It stores data in SQLite- speed of access</a:t>
            </a:r>
          </a:p>
          <a:p>
            <a:r>
              <a:rPr lang="en-GB" dirty="0"/>
              <a:t>HTML front end- Bootstrap, easy user </a:t>
            </a:r>
            <a:r>
              <a:rPr lang="en-GB" dirty="0" err="1"/>
              <a:t>infrace</a:t>
            </a:r>
            <a:r>
              <a:rPr lang="en-GB" dirty="0"/>
              <a:t> </a:t>
            </a:r>
          </a:p>
          <a:p>
            <a:r>
              <a:rPr lang="en-GB" dirty="0"/>
              <a:t>Django is scalable- </a:t>
            </a:r>
            <a:r>
              <a:rPr lang="en-GB" dirty="0" err="1"/>
              <a:t>instragam</a:t>
            </a:r>
            <a:r>
              <a:rPr lang="en-GB" dirty="0"/>
              <a:t> </a:t>
            </a:r>
          </a:p>
          <a:p>
            <a:r>
              <a:rPr lang="en-US" dirty="0"/>
              <a:t>Allows extensions in the future for search which we will discuss later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2D59EC-0CE3-5A40-A77B-07881A06134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849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Features</a:t>
            </a:r>
          </a:p>
          <a:p>
            <a:pPr marL="171450" indent="-171450">
              <a:buFontTx/>
              <a:buChar char="-"/>
            </a:pPr>
            <a:r>
              <a:rPr lang="en-US" dirty="0"/>
              <a:t>One page </a:t>
            </a:r>
            <a:r>
              <a:rPr lang="en-US" dirty="0" err="1"/>
              <a:t>webapp</a:t>
            </a:r>
            <a:r>
              <a:rPr lang="en-US" dirty="0"/>
              <a:t>, at most one click to get or add information</a:t>
            </a:r>
          </a:p>
          <a:p>
            <a:pPr marL="171450" indent="-171450">
              <a:buFontTx/>
              <a:buChar char="-"/>
            </a:pPr>
            <a:r>
              <a:rPr lang="en-US" dirty="0"/>
              <a:t>-- speeds up response time during calls</a:t>
            </a:r>
          </a:p>
          <a:p>
            <a:pPr marL="171450" indent="-171450">
              <a:buFontTx/>
              <a:buChar char="-"/>
            </a:pPr>
            <a:r>
              <a:rPr lang="en-US" dirty="0"/>
              <a:t>Intuitive interface with </a:t>
            </a:r>
            <a:r>
              <a:rPr lang="en-US" dirty="0" err="1"/>
              <a:t>colour</a:t>
            </a:r>
            <a:r>
              <a:rPr lang="en-US" dirty="0"/>
              <a:t> coded sections for easy identification</a:t>
            </a:r>
          </a:p>
          <a:p>
            <a:pPr marL="171450" indent="-171450">
              <a:buFontTx/>
              <a:buChar char="-"/>
            </a:pPr>
            <a:r>
              <a:rPr lang="en-US" dirty="0"/>
              <a:t>-- facilitates quick user interactivity – user learns what </a:t>
            </a:r>
            <a:r>
              <a:rPr lang="en-US" dirty="0" err="1"/>
              <a:t>colour</a:t>
            </a:r>
            <a:r>
              <a:rPr lang="en-US" dirty="0"/>
              <a:t> to look out for</a:t>
            </a:r>
          </a:p>
          <a:p>
            <a:pPr marL="171450" indent="-171450">
              <a:buFontTx/>
              <a:buChar char="-"/>
            </a:pPr>
            <a:r>
              <a:rPr lang="en-US" dirty="0"/>
              <a:t>Global notification system – everyone currently on the page can see user-submitted notifications</a:t>
            </a:r>
          </a:p>
          <a:p>
            <a:pPr marL="171450" indent="-171450">
              <a:buFontTx/>
              <a:buChar char="-"/>
            </a:pPr>
            <a:r>
              <a:rPr lang="en-US" dirty="0"/>
              <a:t>-- improve intra-organizational </a:t>
            </a:r>
            <a:r>
              <a:rPr lang="en-US" dirty="0" err="1"/>
              <a:t>coorperation</a:t>
            </a:r>
            <a:r>
              <a:rPr lang="en-US" dirty="0"/>
              <a:t> and interaction via an easy to use medium (no need to shout anymore </a:t>
            </a:r>
            <a:r>
              <a:rPr lang="en-US" dirty="0">
                <a:sym typeface="Wingdings" pitchFamily="2" charset="2"/>
              </a:rPr>
              <a:t></a:t>
            </a:r>
            <a:r>
              <a:rPr lang="en-US" dirty="0"/>
              <a:t>)</a:t>
            </a:r>
          </a:p>
          <a:p>
            <a:pPr marL="171450" indent="-171450">
              <a:buFontTx/>
              <a:buChar char="-"/>
            </a:pPr>
            <a:r>
              <a:rPr lang="en-US" dirty="0"/>
              <a:t>We even have a carpark solution to track rogue cars</a:t>
            </a:r>
          </a:p>
          <a:p>
            <a:pPr marL="171450" indent="-171450">
              <a:buFontTx/>
              <a:buChar char="-"/>
            </a:pPr>
            <a:r>
              <a:rPr lang="en-US" dirty="0"/>
              <a:t>-- global notifications sent out with car details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2D59EC-0CE3-5A40-A77B-07881A06134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574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Users are able to see all contributed questions and answers and a list of all contacts within the organization</a:t>
            </a:r>
          </a:p>
          <a:p>
            <a:r>
              <a:rPr lang="en-US" dirty="0"/>
              <a:t>-- transparency in information, allows for cross-checking</a:t>
            </a:r>
          </a:p>
          <a:p>
            <a:r>
              <a:rPr lang="en-US" dirty="0"/>
              <a:t>Users able to see recently added questions</a:t>
            </a:r>
          </a:p>
          <a:p>
            <a:r>
              <a:rPr lang="en-US" dirty="0"/>
              <a:t>-- since users would be using this daily, this helps keep them constantly learning more about new questions and information</a:t>
            </a:r>
          </a:p>
          <a:p>
            <a:r>
              <a:rPr lang="en-US" dirty="0"/>
              <a:t>Employees will be able to contribute to the knowledge base through the form</a:t>
            </a:r>
          </a:p>
          <a:p>
            <a:r>
              <a:rPr lang="en-US" dirty="0"/>
              <a:t>-- users credited for their contributions – potential incentive to contribute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2D59EC-0CE3-5A40-A77B-07881A06134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9504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Carpark situation can be mediated by broadcast of global notifications of rogue cars</a:t>
            </a:r>
          </a:p>
          <a:p>
            <a:r>
              <a:rPr lang="en-US" dirty="0"/>
              <a:t>Also a table consisting of all rogue cars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2D59EC-0CE3-5A40-A77B-07881A06134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4189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Global notifications broadcasted, can also be user-submitted – greater </a:t>
            </a:r>
            <a:r>
              <a:rPr lang="en-US" dirty="0" err="1"/>
              <a:t>coorperation</a:t>
            </a:r>
            <a:r>
              <a:rPr lang="en-US" dirty="0"/>
              <a:t> within organization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2D59EC-0CE3-5A40-A77B-07881A06134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05116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managed to get a basic search functionality working, the global notifications system, fetching existing questions and answers to give to user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2D59EC-0CE3-5A40-A77B-07881A06134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8488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D5622364-6A6A-D44F-AC5B-0A83E3F12417}" type="datetimeFigureOut">
              <a:rPr lang="en-US" smtClean="0"/>
              <a:t>11/10/18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A8C8742A-AF20-BE4E-A3E0-D3056F310C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0709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22364-6A6A-D44F-AC5B-0A83E3F12417}" type="datetimeFigureOut">
              <a:rPr lang="en-US" smtClean="0"/>
              <a:t>11/10/18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8742A-AF20-BE4E-A3E0-D3056F310C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3892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22364-6A6A-D44F-AC5B-0A83E3F12417}" type="datetimeFigureOut">
              <a:rPr lang="en-US" smtClean="0"/>
              <a:t>11/10/18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8742A-AF20-BE4E-A3E0-D3056F310C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94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22364-6A6A-D44F-AC5B-0A83E3F12417}" type="datetimeFigureOut">
              <a:rPr lang="en-US" smtClean="0"/>
              <a:t>11/10/18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8742A-AF20-BE4E-A3E0-D3056F310C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0277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22364-6A6A-D44F-AC5B-0A83E3F12417}" type="datetimeFigureOut">
              <a:rPr lang="en-US" smtClean="0"/>
              <a:t>11/10/18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8742A-AF20-BE4E-A3E0-D3056F310C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3529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22364-6A6A-D44F-AC5B-0A83E3F12417}" type="datetimeFigureOut">
              <a:rPr lang="en-US" smtClean="0"/>
              <a:t>11/10/18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8742A-AF20-BE4E-A3E0-D3056F310C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9944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22364-6A6A-D44F-AC5B-0A83E3F12417}" type="datetimeFigureOut">
              <a:rPr lang="en-US" smtClean="0"/>
              <a:t>11/10/18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8742A-AF20-BE4E-A3E0-D3056F310C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5376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22364-6A6A-D44F-AC5B-0A83E3F12417}" type="datetimeFigureOut">
              <a:rPr lang="en-US" smtClean="0"/>
              <a:t>11/10/18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8742A-AF20-BE4E-A3E0-D3056F310C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18318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22364-6A6A-D44F-AC5B-0A83E3F12417}" type="datetimeFigureOut">
              <a:rPr lang="en-US" smtClean="0"/>
              <a:t>11/10/18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8742A-AF20-BE4E-A3E0-D3056F310C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7709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22364-6A6A-D44F-AC5B-0A83E3F12417}" type="datetimeFigureOut">
              <a:rPr lang="en-US" smtClean="0"/>
              <a:t>11/10/18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8742A-AF20-BE4E-A3E0-D3056F310C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8470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22364-6A6A-D44F-AC5B-0A83E3F12417}" type="datetimeFigureOut">
              <a:rPr lang="en-US" smtClean="0"/>
              <a:t>11/10/18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8742A-AF20-BE4E-A3E0-D3056F310C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9117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22364-6A6A-D44F-AC5B-0A83E3F12417}" type="datetimeFigureOut">
              <a:rPr lang="en-US" smtClean="0"/>
              <a:t>11/10/18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8742A-AF20-BE4E-A3E0-D3056F310C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30769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22364-6A6A-D44F-AC5B-0A83E3F12417}" type="datetimeFigureOut">
              <a:rPr lang="en-US" smtClean="0"/>
              <a:t>11/10/18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8742A-AF20-BE4E-A3E0-D3056F310C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80773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22364-6A6A-D44F-AC5B-0A83E3F12417}" type="datetimeFigureOut">
              <a:rPr lang="en-US" smtClean="0"/>
              <a:t>11/10/18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8742A-AF20-BE4E-A3E0-D3056F310C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29338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22364-6A6A-D44F-AC5B-0A83E3F12417}" type="datetimeFigureOut">
              <a:rPr lang="en-US" smtClean="0"/>
              <a:t>11/10/18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8742A-AF20-BE4E-A3E0-D3056F310C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3143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22364-6A6A-D44F-AC5B-0A83E3F12417}" type="datetimeFigureOut">
              <a:rPr lang="en-US" smtClean="0"/>
              <a:t>11/10/18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8742A-AF20-BE4E-A3E0-D3056F310C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56405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22364-6A6A-D44F-AC5B-0A83E3F12417}" type="datetimeFigureOut">
              <a:rPr lang="en-US" smtClean="0"/>
              <a:t>11/10/18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8742A-AF20-BE4E-A3E0-D3056F310C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0278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622364-6A6A-D44F-AC5B-0A83E3F12417}" type="datetimeFigureOut">
              <a:rPr lang="en-US" smtClean="0"/>
              <a:t>11/10/18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A8C8742A-AF20-BE4E-A3E0-D3056F310C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574697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78" r:id="rId1"/>
    <p:sldLayoutId id="2147483779" r:id="rId2"/>
    <p:sldLayoutId id="2147483780" r:id="rId3"/>
    <p:sldLayoutId id="2147483781" r:id="rId4"/>
    <p:sldLayoutId id="2147483782" r:id="rId5"/>
    <p:sldLayoutId id="2147483783" r:id="rId6"/>
    <p:sldLayoutId id="2147483784" r:id="rId7"/>
    <p:sldLayoutId id="2147483785" r:id="rId8"/>
    <p:sldLayoutId id="2147483786" r:id="rId9"/>
    <p:sldLayoutId id="2147483787" r:id="rId10"/>
    <p:sldLayoutId id="2147483788" r:id="rId11"/>
    <p:sldLayoutId id="2147483789" r:id="rId12"/>
    <p:sldLayoutId id="2147483790" r:id="rId13"/>
    <p:sldLayoutId id="2147483791" r:id="rId14"/>
    <p:sldLayoutId id="2147483792" r:id="rId15"/>
    <p:sldLayoutId id="2147483793" r:id="rId16"/>
    <p:sldLayoutId id="2147483794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image" Target="../media/image1.jpeg"/><Relationship Id="rId7" Type="http://schemas.openxmlformats.org/officeDocument/2006/relationships/diagramQuickStyle" Target="../diagrams/quickStyle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4" Type="http://schemas.openxmlformats.org/officeDocument/2006/relationships/image" Target="../media/image3.png"/><Relationship Id="rId9" Type="http://schemas.microsoft.com/office/2007/relationships/diagramDrawing" Target="../diagrams/drawing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tiff"/><Relationship Id="rId4" Type="http://schemas.openxmlformats.org/officeDocument/2006/relationships/image" Target="../media/image10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E1E38-575F-804D-A912-F6D4B35E1A1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Team 07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CFA867-8FEB-CE4D-A0DC-1A374B81203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AD5E68-AEF5-A44F-B442-DC2ABDD50D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1875" y="972418"/>
            <a:ext cx="3778466" cy="1983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1709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4A0BEB-4279-9646-83F6-609D1161A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Sustainability/feasibility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ABA187-9CB3-0D40-9B93-0F2B691665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Low costs for hosting </a:t>
            </a:r>
            <a:r>
              <a:rPr lang="en-US" dirty="0" err="1"/>
              <a:t>webapp</a:t>
            </a:r>
            <a:r>
              <a:rPr lang="en-US" dirty="0"/>
              <a:t>, database etc.</a:t>
            </a:r>
          </a:p>
          <a:p>
            <a:r>
              <a:rPr lang="en-US" dirty="0"/>
              <a:t>Maintenance costs would be most significant especially during trial/trust-building period</a:t>
            </a:r>
          </a:p>
          <a:p>
            <a:r>
              <a:rPr lang="en-US" dirty="0"/>
              <a:t>Can use current servers used by the organization for their website</a:t>
            </a:r>
          </a:p>
          <a:p>
            <a:r>
              <a:rPr lang="en-US" dirty="0"/>
              <a:t>Easy to implement for testing and real execution</a:t>
            </a:r>
          </a:p>
          <a:p>
            <a:r>
              <a:rPr lang="en-US" dirty="0"/>
              <a:t>The benefits of faster response times to calls would allow greater reach, improved calling experiences</a:t>
            </a:r>
          </a:p>
        </p:txBody>
      </p:sp>
    </p:spTree>
    <p:extLst>
      <p:ext uri="{BB962C8B-B14F-4D97-AF65-F5344CB8AC3E}">
        <p14:creationId xmlns:p14="http://schemas.microsoft.com/office/powerpoint/2010/main" val="39166569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D37148-2041-2447-BA36-D88E7991A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Future 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CE9EFB-A261-E947-A191-DC77E5FDB4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err="1"/>
              <a:t>ElasticSearch</a:t>
            </a:r>
            <a:endParaRPr lang="en-US" sz="2400" dirty="0"/>
          </a:p>
          <a:p>
            <a:r>
              <a:rPr lang="en-US" sz="2400" dirty="0"/>
              <a:t>More dynamic user interface</a:t>
            </a:r>
          </a:p>
          <a:p>
            <a:r>
              <a:rPr lang="en-US" sz="2400" dirty="0"/>
              <a:t>Tags for each sub-topic </a:t>
            </a:r>
          </a:p>
          <a:p>
            <a:r>
              <a:rPr lang="en-US" sz="2400" dirty="0"/>
              <a:t>Automatic updating of database using </a:t>
            </a:r>
            <a:r>
              <a:rPr lang="en-US" sz="2400" dirty="0" err="1"/>
              <a:t>webscraping</a:t>
            </a:r>
            <a:r>
              <a:rPr lang="en-US" sz="2400" dirty="0"/>
              <a:t>, ML etc.</a:t>
            </a:r>
          </a:p>
          <a:p>
            <a:r>
              <a:rPr lang="en-US" sz="2400" dirty="0"/>
              <a:t>Open access to public (without sensitive information)</a:t>
            </a:r>
          </a:p>
          <a:p>
            <a:r>
              <a:rPr lang="en-US" sz="2400" dirty="0"/>
              <a:t>Approving of requests/validation system</a:t>
            </a:r>
          </a:p>
        </p:txBody>
      </p:sp>
    </p:spTree>
    <p:extLst>
      <p:ext uri="{BB962C8B-B14F-4D97-AF65-F5344CB8AC3E}">
        <p14:creationId xmlns:p14="http://schemas.microsoft.com/office/powerpoint/2010/main" val="3474786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36DF9C0-8401-304D-89A7-37E4796433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770" y="0"/>
            <a:ext cx="115844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4326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AE338-4535-5D40-9D7D-C7F33F0D91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>
            <a:normAutofit/>
          </a:bodyPr>
          <a:lstStyle/>
          <a:p>
            <a:r>
              <a:rPr lang="en-US" sz="4400" dirty="0"/>
              <a:t>NGO challenge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8FCB6BC0-AB5E-42E4-96A6-8DECE2AB8EE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20724944"/>
              </p:ext>
            </p:extLst>
          </p:nvPr>
        </p:nvGraphicFramePr>
        <p:xfrm>
          <a:off x="685800" y="2406400"/>
          <a:ext cx="10131425" cy="33847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920634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56C6A0E-DC3D-45B3-84AC-F202E53051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B15A979-5375-4B62-856B-C4375AC2D6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5" cy="22842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6F86B62-BDC4-4012-8187-1CA25B06BD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284214"/>
          </a:xfrm>
          <a:prstGeom prst="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FE42C4E-CE2C-4B30-BEE3-D87089C69B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684"/>
          <a:stretch/>
        </p:blipFill>
        <p:spPr>
          <a:xfrm>
            <a:off x="0" y="0"/>
            <a:ext cx="12188825" cy="2284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07FCB8F-23AA-B643-B216-03E961B8D0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653142"/>
            <a:ext cx="10131425" cy="1219200"/>
          </a:xfrm>
        </p:spPr>
        <p:txBody>
          <a:bodyPr>
            <a:normAutofit/>
          </a:bodyPr>
          <a:lstStyle/>
          <a:p>
            <a:pPr algn="ctr"/>
            <a:r>
              <a:rPr lang="en-US" sz="4400" dirty="0">
                <a:solidFill>
                  <a:srgbClr val="FFFFFF"/>
                </a:solidFill>
              </a:rPr>
              <a:t>Goals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79BA3A7-783A-4F9C-B8FB-4D52E284FB3C}"/>
              </a:ext>
            </a:extLst>
          </p:cNvPr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75276384"/>
              </p:ext>
            </p:extLst>
          </p:nvPr>
        </p:nvGraphicFramePr>
        <p:xfrm>
          <a:off x="1028700" y="2743200"/>
          <a:ext cx="10131425" cy="304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15686361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E530E216-AEA5-6D48-B392-B0864357B281}"/>
              </a:ext>
            </a:extLst>
          </p:cNvPr>
          <p:cNvSpPr/>
          <p:nvPr/>
        </p:nvSpPr>
        <p:spPr>
          <a:xfrm>
            <a:off x="781727" y="1973099"/>
            <a:ext cx="7134258" cy="4440342"/>
          </a:xfrm>
          <a:prstGeom prst="roundRect">
            <a:avLst/>
          </a:prstGeom>
          <a:solidFill>
            <a:srgbClr val="00FDFF">
              <a:alpha val="5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11E50D-4F51-1A43-AD8B-1C21E416A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System Architecture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4398C83-3598-D242-B3C8-FD72CE6FA9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6838" y="2085317"/>
            <a:ext cx="1904999" cy="663575"/>
          </a:xfrm>
          <a:prstGeom prst="rect">
            <a:avLst/>
          </a:prstGeom>
        </p:spPr>
      </p:pic>
      <p:sp>
        <p:nvSpPr>
          <p:cNvPr id="9" name="Magnetic Disk 8">
            <a:extLst>
              <a:ext uri="{FF2B5EF4-FFF2-40B4-BE49-F238E27FC236}">
                <a16:creationId xmlns:a16="http://schemas.microsoft.com/office/drawing/2014/main" id="{4A2098DF-EB56-584B-84F6-D8F64895DB1B}"/>
              </a:ext>
            </a:extLst>
          </p:cNvPr>
          <p:cNvSpPr/>
          <p:nvPr/>
        </p:nvSpPr>
        <p:spPr>
          <a:xfrm>
            <a:off x="1034553" y="4223925"/>
            <a:ext cx="1514632" cy="1676444"/>
          </a:xfrm>
          <a:prstGeom prst="flowChartMagneticDisk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0800B0C-7C80-D844-A58F-D9A2E26147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6454" y="4988689"/>
            <a:ext cx="1305694" cy="615249"/>
          </a:xfrm>
          <a:prstGeom prst="rect">
            <a:avLst/>
          </a:prstGeom>
        </p:spPr>
      </p:pic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6D36BD61-805A-3F4F-8057-B72163E1CA24}"/>
              </a:ext>
            </a:extLst>
          </p:cNvPr>
          <p:cNvSpPr/>
          <p:nvPr/>
        </p:nvSpPr>
        <p:spPr>
          <a:xfrm>
            <a:off x="4339300" y="3429000"/>
            <a:ext cx="1756700" cy="814488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SQL Queries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FFBD812-92C7-314A-9456-DFDC770F26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10250" y="2748892"/>
            <a:ext cx="787264" cy="787264"/>
          </a:xfrm>
          <a:prstGeom prst="rect">
            <a:avLst/>
          </a:prstGeom>
        </p:spPr>
      </p:pic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34113201-9C40-6D4D-B5EF-D66AADC9A297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2538075" y="3836244"/>
            <a:ext cx="1801225" cy="1152445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Elbow Connector 27">
            <a:extLst>
              <a:ext uri="{FF2B5EF4-FFF2-40B4-BE49-F238E27FC236}">
                <a16:creationId xmlns:a16="http://schemas.microsoft.com/office/drawing/2014/main" id="{D63A6A8A-7D6E-6147-8546-F1777615A4C6}"/>
              </a:ext>
            </a:extLst>
          </p:cNvPr>
          <p:cNvCxnSpPr>
            <a:cxnSpLocks/>
            <a:stCxn id="21" idx="3"/>
          </p:cNvCxnSpPr>
          <p:nvPr/>
        </p:nvCxnSpPr>
        <p:spPr>
          <a:xfrm flipV="1">
            <a:off x="6096000" y="3038459"/>
            <a:ext cx="3001137" cy="797785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EA2BC44E-3B9F-2140-9625-975EC0F0F6E0}"/>
              </a:ext>
            </a:extLst>
          </p:cNvPr>
          <p:cNvSpPr/>
          <p:nvPr/>
        </p:nvSpPr>
        <p:spPr>
          <a:xfrm>
            <a:off x="2962027" y="3143150"/>
            <a:ext cx="4324598" cy="1456267"/>
          </a:xfrm>
          <a:prstGeom prst="roundRect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8F5569D-6F17-CA4C-A477-20258223C938}"/>
              </a:ext>
            </a:extLst>
          </p:cNvPr>
          <p:cNvSpPr txBox="1"/>
          <p:nvPr/>
        </p:nvSpPr>
        <p:spPr>
          <a:xfrm>
            <a:off x="4556292" y="2768342"/>
            <a:ext cx="9973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Search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D123E43-4A61-4947-8A13-4997F3E878EE}"/>
              </a:ext>
            </a:extLst>
          </p:cNvPr>
          <p:cNvSpPr txBox="1"/>
          <p:nvPr/>
        </p:nvSpPr>
        <p:spPr>
          <a:xfrm>
            <a:off x="8056467" y="2638349"/>
            <a:ext cx="10406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EE73881-4F70-AC40-BF53-5132F0602342}"/>
              </a:ext>
            </a:extLst>
          </p:cNvPr>
          <p:cNvSpPr txBox="1"/>
          <p:nvPr/>
        </p:nvSpPr>
        <p:spPr>
          <a:xfrm>
            <a:off x="1085882" y="5937422"/>
            <a:ext cx="14654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Information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7367A4D2-B0EF-5C45-96C9-4DFCC6793277}"/>
              </a:ext>
            </a:extLst>
          </p:cNvPr>
          <p:cNvSpPr/>
          <p:nvPr/>
        </p:nvSpPr>
        <p:spPr>
          <a:xfrm>
            <a:off x="3874021" y="4927761"/>
            <a:ext cx="1756700" cy="814488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Forms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470594A0-F111-6745-BB9F-AD90C3CB4B87}"/>
              </a:ext>
            </a:extLst>
          </p:cNvPr>
          <p:cNvSpPr/>
          <p:nvPr/>
        </p:nvSpPr>
        <p:spPr>
          <a:xfrm>
            <a:off x="5906286" y="4913105"/>
            <a:ext cx="1756700" cy="814488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Notifications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82E5701-791F-394B-B9D6-C12D189617C0}"/>
              </a:ext>
            </a:extLst>
          </p:cNvPr>
          <p:cNvSpPr txBox="1"/>
          <p:nvPr/>
        </p:nvSpPr>
        <p:spPr>
          <a:xfrm>
            <a:off x="2551348" y="4974225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Sourcing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85E478E-EFA5-0A4B-9CC5-7290DE959583}"/>
              </a:ext>
            </a:extLst>
          </p:cNvPr>
          <p:cNvSpPr txBox="1"/>
          <p:nvPr/>
        </p:nvSpPr>
        <p:spPr>
          <a:xfrm>
            <a:off x="9097137" y="2275286"/>
            <a:ext cx="17189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Web Browser</a:t>
            </a:r>
          </a:p>
        </p:txBody>
      </p:sp>
    </p:spTree>
    <p:extLst>
      <p:ext uri="{BB962C8B-B14F-4D97-AF65-F5344CB8AC3E}">
        <p14:creationId xmlns:p14="http://schemas.microsoft.com/office/powerpoint/2010/main" val="10259050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521D47-F3DD-084F-8B02-82A18BA76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MOCKUP of proposed interface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F8F5A6-6796-6F4C-BD74-8F66907AAB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491" y="1768717"/>
            <a:ext cx="8283017" cy="4903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1916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B1FBE45-AFA2-FE45-AD83-61721FDD4D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10980"/>
            <a:ext cx="12192000" cy="6036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7674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D4B8CF5-A896-8F41-A6E7-AFEC5CB12F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240" y="0"/>
            <a:ext cx="115975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9843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0F7196C-A134-4443-9B8B-46EB282668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240" y="0"/>
            <a:ext cx="115975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9277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521D47-F3DD-084F-8B02-82A18BA76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Current working solution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807E00-EF2F-4A45-8F07-53583A9FA5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2606" y="1786910"/>
            <a:ext cx="8586788" cy="4823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96479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04C7E"/>
      </a:dk2>
      <a:lt2>
        <a:srgbClr val="EBEBEB"/>
      </a:lt2>
      <a:accent1>
        <a:srgbClr val="94CE67"/>
      </a:accent1>
      <a:accent2>
        <a:srgbClr val="49D1CD"/>
      </a:accent2>
      <a:accent3>
        <a:srgbClr val="61A5D6"/>
      </a:accent3>
      <a:accent4>
        <a:srgbClr val="9D8CD3"/>
      </a:accent4>
      <a:accent5>
        <a:srgbClr val="E45C8A"/>
      </a:accent5>
      <a:accent6>
        <a:srgbClr val="F98C61"/>
      </a:accent6>
      <a:hlink>
        <a:srgbClr val="AAF172"/>
      </a:hlink>
      <a:folHlink>
        <a:srgbClr val="E7F19A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E44E6A2F-09CD-4BE0-B42D-107FF03CEED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</TotalTime>
  <Words>476</Words>
  <Application>Microsoft Macintosh PowerPoint</Application>
  <PresentationFormat>Widescreen</PresentationFormat>
  <Paragraphs>75</Paragraphs>
  <Slides>12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Wingdings</vt:lpstr>
      <vt:lpstr>Celestial</vt:lpstr>
      <vt:lpstr>Team 07</vt:lpstr>
      <vt:lpstr>NGO challenge</vt:lpstr>
      <vt:lpstr>Goals</vt:lpstr>
      <vt:lpstr>System Architecture</vt:lpstr>
      <vt:lpstr>MOCKUP of proposed interface</vt:lpstr>
      <vt:lpstr>PowerPoint Presentation</vt:lpstr>
      <vt:lpstr>PowerPoint Presentation</vt:lpstr>
      <vt:lpstr>PowerPoint Presentation</vt:lpstr>
      <vt:lpstr>Current working solution</vt:lpstr>
      <vt:lpstr>Sustainability/feasibility</vt:lpstr>
      <vt:lpstr>Future implementation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 07</dc:title>
  <dc:creator>Zhu, Ninghui</dc:creator>
  <cp:lastModifiedBy>Zhu, Ninghui</cp:lastModifiedBy>
  <cp:revision>27</cp:revision>
  <dcterms:created xsi:type="dcterms:W3CDTF">2018-11-10T09:52:41Z</dcterms:created>
  <dcterms:modified xsi:type="dcterms:W3CDTF">2018-11-10T11:34:37Z</dcterms:modified>
</cp:coreProperties>
</file>